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66FF66"/>
    <a:srgbClr val="9966FF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EDB6-9FFE-40AC-8634-9FC9D72A98CC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6C5F-2671-465D-89F4-0FAD9C832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ÑÐ¾Ð½ Ð´Ð»Ñ Ð¿ÑÐµÐ·ÐµÐ½ÑÐ°ÑÐ¸Ð¸: 13 ÑÑÑ Ð¸Ð·Ð¾Ð±ÑÐ°Ð¶ÐµÐ½Ð¸Ð¹ Ð½Ð°Ð¹Ð´ÐµÐ½Ð¾ Ð² Ð¯Ð½Ð´ÐµÐºÑ.ÐÐ°ÑÑÐ¸Ð½ÐºÐ°Ñ |  Ð¨Ð°Ð±Ð»Ð¾Ð½Ñ power point, ÐÑÐµÐ·ÐµÐ½ÑÐ°ÑÐ¸Ñ, Ð¤Ð¾Ð½Ð¾Ð²ÑÐµ Ð¸Ð·Ð¾Ð±ÑÐ°Ð¶ÐµÐ½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ÑÐ¾Ð½ Ð´Ð»Ñ Ð¿ÑÐµÐ·ÐµÐ½ÑÐ°ÑÐ¸Ð¸: 13 ÑÑÑ Ð¸Ð·Ð¾Ð±ÑÐ°Ð¶ÐµÐ½Ð¸Ð¹ Ð½Ð°Ð¹Ð´ÐµÐ½Ð¾ Ð² Ð¯Ð½Ð´ÐµÐºÑ.ÐÐ°ÑÑÐ¸Ð½ÐºÐ°Ñ |  Ð¨Ð°Ð±Ð»Ð¾Ð½Ñ power point, ÐÑÐµÐ·ÐµÐ½ÑÐ°ÑÐ¸Ñ, Ð¤Ð¾Ð½Ð¾Ð²ÑÐµ Ð¸Ð·Ð¾Ð±ÑÐ°Ð¶ÐµÐ½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CÐºÐ°ÑÐ°ÑÑ ÑÐ¾Ð½ âÐ¤Ð¸Ð¾Ð»ÐµÑÐ¾Ð²ÑÐµ Ð±Ð»Ð¾ÐºÐ¸, Ð°Ð±ÑÑÑÐ°ÐºÑÐ¸Ñâ Ð´Ð»Ñ Ð¿ÑÐµÐ·ÐµÐ½ÑÐ°ÑÐ¸Ð¹ PowerPoint,  Ð±ÐµÑÐ¿Ð»Ð°ÑÐ½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CÐºÐ°ÑÐ°ÑÑ ÑÐ¾Ð½ âÐ¤Ð¸Ð¾Ð»ÐµÑÐ¾Ð²ÑÐµ Ð±Ð»Ð¾ÐºÐ¸, Ð°Ð±ÑÑÑÐ°ÐºÑÐ¸Ñâ Ð´Ð»Ñ Ð¿ÑÐµÐ·ÐµÐ½ÑÐ°ÑÐ¸Ð¹ PowerPoint,  Ð±ÐµÑÐ¿Ð»Ð°ÑÐ½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ÐÑÐµÐ·ÐµÐ½ÑÐ°ÑÐ¸Ð¸: Ð¿ÑÐ¾Ð·ÑÐ°ÑÐ½ÑÐ¹ ÑÐ¾Ð½ | ÐÐµÐºÑÐ¾Ñ Ð¼Ð°ÑÑÐµÑÑÑÐ²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"/>
            <a:ext cx="9144000" cy="685800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57224" y="142852"/>
            <a:ext cx="785818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Структура управління закладом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357430"/>
            <a:ext cx="257176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Вихователь-методист Селецька Тетяна Олександрівна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1214422"/>
            <a:ext cx="278608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Директор Рахмістр Тетяна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ванівна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2500306"/>
            <a:ext cx="2214578" cy="92333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Завгосп Стрільцова Ганна Леонідівна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 rot="20146532">
            <a:off x="2071670" y="1785926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2584877">
            <a:off x="6532956" y="1832193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0" y="5214950"/>
            <a:ext cx="3714744" cy="1200329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Вихователі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Інструктор з фізичної культури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Музичний керівник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174" y="3571876"/>
            <a:ext cx="207170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Головний бухгалтер Драгун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аталія  Анатоліівна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4500570"/>
            <a:ext cx="2357454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Сестра медична старша Грицкова Тамара Браніславівна</a:t>
            </a:r>
            <a:endParaRPr lang="ru-RU" b="1" dirty="0"/>
          </a:p>
        </p:txBody>
      </p:sp>
      <p:sp>
        <p:nvSpPr>
          <p:cNvPr id="19" name="Стрелка влево 18"/>
          <p:cNvSpPr/>
          <p:nvPr/>
        </p:nvSpPr>
        <p:spPr>
          <a:xfrm rot="16200000">
            <a:off x="3464529" y="2874765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16200000">
            <a:off x="4777907" y="3254901"/>
            <a:ext cx="1705519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429388" y="5572140"/>
            <a:ext cx="128588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Кухарі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6215082"/>
            <a:ext cx="292895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Помічники вихователів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7000892" y="4714884"/>
            <a:ext cx="235745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 rot="16200000">
            <a:off x="754563" y="4031726"/>
            <a:ext cx="1705519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6200000">
            <a:off x="5786446" y="5786454"/>
            <a:ext cx="642942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2829868">
            <a:off x="6643702" y="5143512"/>
            <a:ext cx="642942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16200000">
            <a:off x="6786578" y="4572008"/>
            <a:ext cx="150019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Aero</dc:creator>
  <cp:lastModifiedBy>Aero</cp:lastModifiedBy>
  <cp:revision>2</cp:revision>
  <dcterms:created xsi:type="dcterms:W3CDTF">2020-09-16T05:14:51Z</dcterms:created>
  <dcterms:modified xsi:type="dcterms:W3CDTF">2020-09-16T06:23:50Z</dcterms:modified>
</cp:coreProperties>
</file>