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1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A1A94-492D-4FF1-917A-3C5FA31D2415}" type="datetimeFigureOut">
              <a:rPr lang="ru-RU" smtClean="0"/>
              <a:t>11.12.2023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B571F-4982-48D5-B231-7DF99C079F2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A1A94-492D-4FF1-917A-3C5FA31D2415}" type="datetimeFigureOut">
              <a:rPr lang="ru-RU" smtClean="0"/>
              <a:t>11.12.2023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B571F-4982-48D5-B231-7DF99C079F2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A1A94-492D-4FF1-917A-3C5FA31D2415}" type="datetimeFigureOut">
              <a:rPr lang="ru-RU" smtClean="0"/>
              <a:t>11.12.2023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B571F-4982-48D5-B231-7DF99C079F2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A1A94-492D-4FF1-917A-3C5FA31D2415}" type="datetimeFigureOut">
              <a:rPr lang="ru-RU" smtClean="0"/>
              <a:t>11.12.2023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B571F-4982-48D5-B231-7DF99C079F2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A1A94-492D-4FF1-917A-3C5FA31D2415}" type="datetimeFigureOut">
              <a:rPr lang="ru-RU" smtClean="0"/>
              <a:t>11.12.2023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B571F-4982-48D5-B231-7DF99C079F2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A1A94-492D-4FF1-917A-3C5FA31D2415}" type="datetimeFigureOut">
              <a:rPr lang="ru-RU" smtClean="0"/>
              <a:t>11.12.2023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B571F-4982-48D5-B231-7DF99C079F2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A1A94-492D-4FF1-917A-3C5FA31D2415}" type="datetimeFigureOut">
              <a:rPr lang="ru-RU" smtClean="0"/>
              <a:t>11.12.2023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B571F-4982-48D5-B231-7DF99C079F2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A1A94-492D-4FF1-917A-3C5FA31D2415}" type="datetimeFigureOut">
              <a:rPr lang="ru-RU" smtClean="0"/>
              <a:t>11.12.2023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B571F-4982-48D5-B231-7DF99C079F2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A1A94-492D-4FF1-917A-3C5FA31D2415}" type="datetimeFigureOut">
              <a:rPr lang="ru-RU" smtClean="0"/>
              <a:t>11.12.2023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B571F-4982-48D5-B231-7DF99C079F2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A1A94-492D-4FF1-917A-3C5FA31D2415}" type="datetimeFigureOut">
              <a:rPr lang="ru-RU" smtClean="0"/>
              <a:t>11.12.2023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B571F-4982-48D5-B231-7DF99C079F2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A1A94-492D-4FF1-917A-3C5FA31D2415}" type="datetimeFigureOut">
              <a:rPr lang="ru-RU" smtClean="0"/>
              <a:t>11.12.2023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B571F-4982-48D5-B231-7DF99C079F2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AA1A94-492D-4FF1-917A-3C5FA31D2415}" type="datetimeFigureOut">
              <a:rPr lang="ru-RU" smtClean="0"/>
              <a:t>11.12.2023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9B571F-4982-48D5-B231-7DF99C079F2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ero\Desktop\НА САЙТ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588" y="1"/>
            <a:ext cx="9119412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Экран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Aero</dc:creator>
  <cp:lastModifiedBy>Aero</cp:lastModifiedBy>
  <cp:revision>1</cp:revision>
  <dcterms:created xsi:type="dcterms:W3CDTF">2023-12-11T09:31:45Z</dcterms:created>
  <dcterms:modified xsi:type="dcterms:W3CDTF">2023-12-11T09:32:19Z</dcterms:modified>
</cp:coreProperties>
</file>